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3"/>
    <p:sldId id="3205" r:id="rId4"/>
    <p:sldId id="3328" r:id="rId5"/>
    <p:sldId id="3329" r:id="rId6"/>
    <p:sldId id="3330" r:id="rId7"/>
    <p:sldId id="3197" r:id="rId8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6773"/>
    <a:srgbClr val="4067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45" autoAdjust="0"/>
    <p:restoredTop sz="94834" autoAdjust="0"/>
  </p:normalViewPr>
  <p:slideViewPr>
    <p:cSldViewPr snapToGrid="0" showGuides="1">
      <p:cViewPr varScale="1">
        <p:scale>
          <a:sx n="55" d="100"/>
          <a:sy n="55" d="100"/>
        </p:scale>
        <p:origin x="102" y="1056"/>
      </p:cViewPr>
      <p:guideLst>
        <p:guide orient="horz" pos="2159"/>
        <p:guide pos="38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3259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font" Target="fonts/font4.fntdata"/><Relationship Id="rId16" Type="http://schemas.openxmlformats.org/officeDocument/2006/relationships/font" Target="fonts/font3.fntdata"/><Relationship Id="rId15" Type="http://schemas.openxmlformats.org/officeDocument/2006/relationships/font" Target="fonts/font2.fntdata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6B7499-6455-4451-819C-12B4C9DE3C36}" type="datetimeFigureOut">
              <a:rPr lang="zh-CN" altLang="en-US" smtClean="0">
                <a:latin typeface="Calibri" panose="020F0502020204030204" pitchFamily="34" charset="0"/>
                <a:ea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7B39C-AED9-4162-B1B1-388A9BAAEF73}" type="slidenum">
              <a:rPr lang="zh-CN" altLang="en-US" smtClean="0">
                <a:latin typeface="Calibri" panose="020F0502020204030204" pitchFamily="34" charset="0"/>
                <a:ea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anose="020F0502020204030204" pitchFamily="34" charset="0"/>
                <a:ea typeface="Calibri" panose="020F050202020403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 panose="020F0502020204030204" pitchFamily="34" charset="0"/>
                <a:ea typeface="Calibri" panose="020F0502020204030204" pitchFamily="34" charset="0"/>
              </a:defRPr>
            </a:lvl1pPr>
          </a:lstStyle>
          <a:p>
            <a:fld id="{EB1E8144-1717-455B-8710-1072F1C69B3D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anose="020F0502020204030204" pitchFamily="34" charset="0"/>
                <a:ea typeface="Calibri" panose="020F050202020403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 panose="020F0502020204030204" pitchFamily="34" charset="0"/>
                <a:ea typeface="Calibri" panose="020F0502020204030204" pitchFamily="34" charset="0"/>
              </a:defRPr>
            </a:lvl1pPr>
          </a:lstStyle>
          <a:p>
            <a:fld id="{BD9C1411-A1CC-4AC7-881C-E2CC93D983CD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Calibri" panose="020F050202020403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Calibri" panose="020F050202020403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Calibri" panose="020F050202020403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Calibri" panose="020F050202020403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Calibri" panose="020F050202020403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1411-A1CC-4AC7-881C-E2CC93D983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073614" y="2612158"/>
            <a:ext cx="1040670" cy="92333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buNone/>
              <a:defRPr lang="zh-CN" altLang="en-US" sz="6000" dirty="0" smtClean="0">
                <a:solidFill>
                  <a:schemeClr val="accent1"/>
                </a:solidFill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/>
            <a:r>
              <a:rPr lang="en-US" altLang="zh-CN" dirty="0"/>
              <a:t>00</a:t>
            </a:r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 flipH="1">
            <a:off x="2720372" y="3535488"/>
            <a:ext cx="494937" cy="523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占位符 9"/>
          <p:cNvSpPr>
            <a:spLocks noGrp="1"/>
          </p:cNvSpPr>
          <p:nvPr>
            <p:ph type="body" sz="quarter" idx="11" hasCustomPrompt="1"/>
          </p:nvPr>
        </p:nvSpPr>
        <p:spPr>
          <a:xfrm>
            <a:off x="3862067" y="3518101"/>
            <a:ext cx="6712209" cy="3047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buNone/>
              <a:defRPr lang="zh-CN" altLang="en-US" sz="1050" spc="300" dirty="0" smtClean="0">
                <a:solidFill>
                  <a:schemeClr val="accent1"/>
                </a:solidFill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/>
            <a:r>
              <a:rPr lang="en-US" altLang="zh-CN" dirty="0"/>
              <a:t>Please text your title here. Your content to play here.</a:t>
            </a:r>
            <a:endParaRPr lang="en-US" altLang="zh-CN" dirty="0"/>
          </a:p>
        </p:txBody>
      </p:sp>
      <p:sp>
        <p:nvSpPr>
          <p:cNvPr id="18" name="标题 12"/>
          <p:cNvSpPr>
            <a:spLocks noGrp="1"/>
          </p:cNvSpPr>
          <p:nvPr>
            <p:ph type="title" hasCustomPrompt="1"/>
          </p:nvPr>
        </p:nvSpPr>
        <p:spPr>
          <a:xfrm>
            <a:off x="3862067" y="2502956"/>
            <a:ext cx="6535286" cy="782431"/>
          </a:xfrm>
          <a:prstGeom prst="rect">
            <a:avLst/>
          </a:prstGeom>
        </p:spPr>
        <p:txBody>
          <a:bodyPr/>
          <a:lstStyle>
            <a:lvl1pPr algn="ctr">
              <a:defRPr sz="5500" spc="600">
                <a:latin typeface="Calibri" panose="020F0502020204030204" pitchFamily="34" charset="0"/>
                <a:ea typeface="Calibri" panose="020F0502020204030204" pitchFamily="34" charset="0"/>
              </a:defRPr>
            </a:lvl1pPr>
          </a:lstStyle>
          <a:p>
            <a:r>
              <a:rPr lang="zh-CN" altLang="en-US" dirty="0"/>
              <a:t>在此输入标题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2"/>
          <p:cNvSpPr>
            <a:spLocks noGrp="1"/>
          </p:cNvSpPr>
          <p:nvPr>
            <p:ph type="title" hasCustomPrompt="1"/>
          </p:nvPr>
        </p:nvSpPr>
        <p:spPr>
          <a:xfrm>
            <a:off x="1929440" y="338289"/>
            <a:ext cx="8333120" cy="476324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800" b="1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4.jpeg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3343275" y="1791970"/>
            <a:ext cx="524065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spc="600" dirty="0">
                <a:blipFill dpi="0" rotWithShape="1">
                  <a:blip r:embed="rId1"/>
                  <a:srcRect/>
                  <a:tile tx="0" ty="0" sx="100000" sy="100000" flip="none" algn="tl"/>
                </a:blip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TEXT CONTROL</a:t>
            </a:r>
            <a:endParaRPr lang="en-US" altLang="zh-CN" sz="2400" spc="600" dirty="0">
              <a:blipFill dpi="0" rotWithShape="1">
                <a:blip r:embed="rId1"/>
                <a:srcRect/>
                <a:tile tx="0" ty="0" sx="100000" sy="100000" flip="none" algn="tl"/>
              </a:blip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773295" y="3690620"/>
            <a:ext cx="2645410" cy="4298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1100" b="1" dirty="0">
                <a:blipFill>
                  <a:blip r:embed="rId1">
                    <a:alphaModFix amt="94000"/>
                  </a:blip>
                  <a:tile tx="0" ty="0" sx="100000" sy="100000" flip="none" algn="tl"/>
                </a:blipFill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
</a:t>
            </a:r>
            <a:endParaRPr lang="zh-CN" altLang="en-US" sz="1100" b="1" dirty="0">
              <a:blipFill>
                <a:blip r:embed="rId1">
                  <a:alphaModFix amt="94000"/>
                </a:blip>
                <a:tile tx="0" ty="0" sx="100000" sy="100000" flip="none" algn="tl"/>
              </a:blipFill>
              <a:latin typeface="Arial" panose="020B060402020202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625465" y="3439160"/>
            <a:ext cx="5170805" cy="9321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sz="2400" b="1" dirty="0"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Suhas P </a:t>
            </a:r>
            <a:endParaRPr lang="en-US" sz="2400" b="1" dirty="0">
              <a:latin typeface="Arial" panose="020B060402020202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  <a:p>
            <a:pPr algn="ctr">
              <a:lnSpc>
                <a:spcPct val="114000"/>
              </a:lnSpc>
            </a:pPr>
            <a:r>
              <a:rPr lang="en-US" sz="2400" b="1" dirty="0"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1GA19CS159</a:t>
            </a:r>
            <a:endParaRPr lang="en-US" sz="2400" b="1" dirty="0">
              <a:latin typeface="Arial" panose="020B060402020202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884170" y="1030605"/>
            <a:ext cx="615823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4000" dirty="0">
                <a:blipFill dpi="0" rotWithShape="1">
                  <a:blip r:embed="rId1"/>
                  <a:srcRect/>
                  <a:tile tx="0" ty="0" sx="100000" sy="100000" flip="none" algn="tl"/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USER INTERFACE DESIGN</a:t>
            </a:r>
            <a:endParaRPr lang="en-US" altLang="zh-CN" sz="4000" dirty="0">
              <a:blipFill dpi="0" rotWithShape="1">
                <a:blip r:embed="rId1"/>
                <a:srcRect/>
                <a:tile tx="0" ty="0" sx="100000" sy="100000" flip="none" algn="tl"/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441448" y="1737360"/>
            <a:ext cx="1271016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12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  <a:alpha val="3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2572393" y="1523046"/>
            <a:ext cx="0" cy="1491872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12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  <a:alpha val="3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8190461" y="4257657"/>
            <a:ext cx="1271016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12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  <a:alpha val="3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9190061" y="2974564"/>
            <a:ext cx="0" cy="1491872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12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  <a:alpha val="3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  <p:timing>
    <p:tnLst>
      <p:par>
        <p:cTn id="1" dur="indefinite" restart="never" nodeType="tmRoot"/>
      </p:par>
    </p:tnLst>
    <p:bldLst>
      <p:bldP spid="18" grpId="0"/>
      <p:bldP spid="19" grpId="0"/>
      <p:bldP spid="20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1815756" y="991003"/>
            <a:ext cx="394335" cy="922020"/>
          </a:xfrm>
        </p:spPr>
        <p:txBody>
          <a:bodyPr/>
          <a:lstStyle/>
          <a:p>
            <a:r>
              <a:rPr lang="en-US" altLang="zh-CN" dirty="0"/>
              <a:t>.</a:t>
            </a:r>
            <a:endParaRPr lang="en-US" altLang="zh-CN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3862388" y="3517900"/>
            <a:ext cx="6711950" cy="1687830"/>
          </a:xfrm>
        </p:spPr>
        <p:txBody>
          <a:bodyPr/>
          <a:lstStyle/>
          <a:p>
            <a:pPr algn="l"/>
            <a:r>
              <a:rPr lang="en-US" altLang="zh-CN" dirty="0"/>
              <a:t>It contains text that is exclusively extended or modified through the keyboard</a:t>
            </a:r>
            <a:endParaRPr lang="en-US" altLang="zh-CN" dirty="0"/>
          </a:p>
          <a:p>
            <a:pPr algn="l"/>
            <a:r>
              <a:rPr lang="en-US" altLang="zh-CN" dirty="0"/>
              <a:t>Basically of two types:</a:t>
            </a:r>
            <a:endParaRPr lang="en-US" altLang="zh-CN" dirty="0"/>
          </a:p>
          <a:p>
            <a:pPr algn="l"/>
            <a:r>
              <a:rPr lang="en-US" altLang="zh-CN" dirty="0"/>
              <a:t>	Single Line Text Box</a:t>
            </a:r>
            <a:endParaRPr lang="en-US" altLang="zh-CN" dirty="0"/>
          </a:p>
          <a:p>
            <a:pPr algn="l"/>
            <a:r>
              <a:rPr lang="en-US" altLang="zh-CN" dirty="0"/>
              <a:t>	Multiple Line Text Box</a:t>
            </a:r>
            <a:endParaRPr lang="en-US" altLang="zh-CN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blipFill dpi="0" rotWithShape="1">
                  <a:blip r:embed="rId1"/>
                  <a:srcRect/>
                  <a:tile tx="0" ty="0" sx="100000" sy="100000" flip="none" algn="tl"/>
                </a:blipFill>
                <a:cs typeface="Calibri" panose="020F0502020204030204" pitchFamily="34" charset="0"/>
                <a:sym typeface="Arial" panose="020B0604020202020204" pitchFamily="34" charset="0"/>
              </a:rPr>
              <a:t>TEXT CONTROL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2015147" y="1238653"/>
            <a:ext cx="394335" cy="922020"/>
          </a:xfrm>
        </p:spPr>
        <p:txBody>
          <a:bodyPr/>
          <a:lstStyle/>
          <a:p>
            <a:r>
              <a:rPr lang="en-US" altLang="zh-CN" dirty="0"/>
              <a:t>.</a:t>
            </a:r>
            <a:endParaRPr lang="en-US" altLang="zh-CN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3480753" y="2210435"/>
            <a:ext cx="6711950" cy="946785"/>
          </a:xfrm>
        </p:spPr>
        <p:txBody>
          <a:bodyPr wrap="square"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dirty="0"/>
              <a:t>A control consisting of no more than one line of text</a:t>
            </a:r>
            <a:endParaRPr lang="en-US" altLang="zh-CN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dirty="0"/>
              <a:t>To take textual entries when the information can be contained within one line of the screen</a:t>
            </a:r>
            <a:endParaRPr lang="en-US" altLang="zh-CN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 flipH="1">
            <a:off x="3081020" y="1428115"/>
            <a:ext cx="7665085" cy="782320"/>
          </a:xfrm>
        </p:spPr>
        <p:txBody>
          <a:bodyPr/>
          <a:lstStyle/>
          <a:p>
            <a:r>
              <a:rPr lang="en-US" altLang="zh-CN" sz="3200" dirty="0">
                <a:sym typeface="+mn-ea"/>
              </a:rPr>
              <a:t>Single Line Text Box</a:t>
            </a:r>
            <a:endParaRPr lang="en-US" altLang="zh-CN" sz="3200" dirty="0"/>
          </a:p>
        </p:txBody>
      </p:sp>
      <p:sp>
        <p:nvSpPr>
          <p:cNvPr id="12" name="标题 9"/>
          <p:cNvSpPr>
            <a:spLocks noGrp="1"/>
          </p:cNvSpPr>
          <p:nvPr/>
        </p:nvSpPr>
        <p:spPr>
          <a:xfrm flipH="1">
            <a:off x="3004185" y="3573145"/>
            <a:ext cx="7665085" cy="78232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kern="1200" spc="6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+mj-cs"/>
              </a:defRPr>
            </a:lvl1pPr>
          </a:lstStyle>
          <a:p>
            <a:r>
              <a:rPr lang="en-US" altLang="zh-CN" sz="3200" dirty="0">
                <a:sym typeface="+mn-ea"/>
              </a:rPr>
              <a:t>Multiple Line Text Box</a:t>
            </a:r>
            <a:endParaRPr lang="en-US" altLang="zh-CN" sz="3200" dirty="0"/>
          </a:p>
        </p:txBody>
      </p:sp>
      <p:sp>
        <p:nvSpPr>
          <p:cNvPr id="13" name="文本占位符 10"/>
          <p:cNvSpPr>
            <a:spLocks noGrp="1"/>
          </p:cNvSpPr>
          <p:nvPr/>
        </p:nvSpPr>
        <p:spPr>
          <a:xfrm>
            <a:off x="3480118" y="4509770"/>
            <a:ext cx="6711950" cy="94678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050" kern="1200" spc="300" dirty="0" smtClean="0">
                <a:solidFill>
                  <a:schemeClr val="accent1"/>
                </a:solidFill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dirty="0"/>
              <a:t>A control consisting of multiple rectangular box for multiple lines of text</a:t>
            </a:r>
            <a:endParaRPr lang="en-US" altLang="zh-CN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dirty="0"/>
              <a:t>To type, edit, and read passage of text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1954187" y="1149118"/>
            <a:ext cx="394335" cy="922020"/>
          </a:xfrm>
        </p:spPr>
        <p:txBody>
          <a:bodyPr/>
          <a:lstStyle/>
          <a:p>
            <a:r>
              <a:rPr lang="en-US" altLang="zh-CN" dirty="0"/>
              <a:t>.</a:t>
            </a:r>
            <a:endParaRPr lang="en-US" altLang="zh-CN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3350578" y="2894965"/>
            <a:ext cx="6711950" cy="1687830"/>
          </a:xfrm>
        </p:spPr>
        <p:txBody>
          <a:bodyPr wrap="square"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dirty="0"/>
              <a:t>A control usually rectangular in shape where text can be entered or edited.</a:t>
            </a:r>
            <a:endParaRPr lang="en-US" altLang="zh-CN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dirty="0"/>
              <a:t>To permit the display, entering or editing of text information</a:t>
            </a:r>
            <a:endParaRPr lang="en-US" altLang="zh-CN" dirty="0"/>
          </a:p>
          <a:p>
            <a:pPr algn="l">
              <a:buFont typeface="Arial" panose="020B0604020202020204" pitchFamily="34" charset="0"/>
            </a:pPr>
            <a:endParaRPr lang="en-US" altLang="zh-CN" dirty="0"/>
          </a:p>
          <a:p>
            <a:pPr algn="l">
              <a:buFont typeface="Arial" panose="020B0604020202020204" pitchFamily="34" charset="0"/>
            </a:pPr>
            <a:endParaRPr lang="en-US" altLang="zh-CN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 flipH="1">
            <a:off x="2950845" y="2112645"/>
            <a:ext cx="7665085" cy="782320"/>
          </a:xfrm>
        </p:spPr>
        <p:txBody>
          <a:bodyPr/>
          <a:lstStyle/>
          <a:p>
            <a:r>
              <a:rPr lang="en-US" altLang="zh-CN" sz="3200" dirty="0"/>
              <a:t>Text Boxes</a:t>
            </a:r>
            <a:endParaRPr lang="en-US" altLang="zh-CN" sz="3200" dirty="0"/>
          </a:p>
        </p:txBody>
      </p:sp>
      <p:sp>
        <p:nvSpPr>
          <p:cNvPr id="12" name="标题 9"/>
          <p:cNvSpPr>
            <a:spLocks noGrp="1"/>
          </p:cNvSpPr>
          <p:nvPr/>
        </p:nvSpPr>
        <p:spPr>
          <a:xfrm flipH="1">
            <a:off x="2874010" y="4257675"/>
            <a:ext cx="7665085" cy="78232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kern="1200" spc="6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+mj-cs"/>
              </a:defRPr>
            </a:lvl1pPr>
          </a:lstStyle>
          <a:p>
            <a:endParaRPr lang="en-US" altLang="zh-CN" sz="3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s 4"/>
          <p:cNvSpPr/>
          <p:nvPr/>
        </p:nvSpPr>
        <p:spPr>
          <a:xfrm>
            <a:off x="4236085" y="4704080"/>
            <a:ext cx="932180" cy="165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1954187" y="1149118"/>
            <a:ext cx="394335" cy="922020"/>
          </a:xfrm>
        </p:spPr>
        <p:txBody>
          <a:bodyPr/>
          <a:lstStyle/>
          <a:p>
            <a:r>
              <a:rPr lang="en-US" altLang="zh-CN" dirty="0"/>
              <a:t>.</a:t>
            </a:r>
            <a:endParaRPr lang="en-US" altLang="zh-CN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3350578" y="2894965"/>
            <a:ext cx="6711950" cy="2058670"/>
          </a:xfrm>
        </p:spPr>
        <p:txBody>
          <a:bodyPr wrap="square"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dirty="0"/>
              <a:t>Identify entry/modification text boxes with a line border or reverse polarity rectangular box</a:t>
            </a:r>
            <a:endParaRPr lang="en-US" altLang="zh-CN" dirty="0"/>
          </a:p>
          <a:p>
            <a:pPr algn="l">
              <a:buFont typeface="Arial" panose="020B0604020202020204" pitchFamily="34" charset="0"/>
            </a:pPr>
            <a:endParaRPr lang="en-US" altLang="zh-CN" dirty="0"/>
          </a:p>
          <a:p>
            <a:pPr algn="l">
              <a:buFont typeface="Arial" panose="020B0604020202020204" pitchFamily="34" charset="0"/>
            </a:pPr>
            <a:r>
              <a:rPr lang="en-US" altLang="zh-CN" dirty="0"/>
              <a:t>Example:</a:t>
            </a:r>
            <a:endParaRPr lang="en-US" altLang="zh-CN" dirty="0"/>
          </a:p>
          <a:p>
            <a:pPr algn="l">
              <a:buFont typeface="Arial" panose="020B0604020202020204" pitchFamily="34" charset="0"/>
            </a:pPr>
            <a:r>
              <a:rPr lang="en-US" altLang="zh-CN" dirty="0"/>
              <a:t> Date: </a:t>
            </a:r>
            <a:endParaRPr lang="en-US" altLang="zh-CN" dirty="0"/>
          </a:p>
          <a:p>
            <a:pPr algn="l">
              <a:buFont typeface="Arial" panose="020B0604020202020204" pitchFamily="34" charset="0"/>
            </a:pPr>
            <a:r>
              <a:rPr lang="en-US" altLang="zh-CN" dirty="0"/>
              <a:t> Date:   </a:t>
            </a:r>
            <a:r>
              <a:rPr lang="en-US" altLang="zh-CN" dirty="0">
                <a:solidFill>
                  <a:schemeClr val="bg1"/>
                </a:solidFill>
              </a:rPr>
              <a:t>    /   /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 flipH="1">
            <a:off x="2950845" y="2112645"/>
            <a:ext cx="7665085" cy="782320"/>
          </a:xfrm>
        </p:spPr>
        <p:txBody>
          <a:bodyPr/>
          <a:lstStyle/>
          <a:p>
            <a:r>
              <a:rPr lang="en-US" altLang="zh-CN" sz="3200" dirty="0"/>
              <a:t>Fields</a:t>
            </a:r>
            <a:endParaRPr lang="en-US" altLang="zh-CN" sz="3200" dirty="0"/>
          </a:p>
        </p:txBody>
      </p:sp>
      <p:sp>
        <p:nvSpPr>
          <p:cNvPr id="12" name="标题 9"/>
          <p:cNvSpPr>
            <a:spLocks noGrp="1"/>
          </p:cNvSpPr>
          <p:nvPr/>
        </p:nvSpPr>
        <p:spPr>
          <a:xfrm flipH="1">
            <a:off x="2874010" y="4257675"/>
            <a:ext cx="7665085" cy="78232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kern="1200" spc="6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+mj-cs"/>
              </a:defRPr>
            </a:lvl1pPr>
          </a:lstStyle>
          <a:p>
            <a:endParaRPr lang="en-US" altLang="zh-CN" sz="3200" dirty="0"/>
          </a:p>
        </p:txBody>
      </p:sp>
      <p:sp>
        <p:nvSpPr>
          <p:cNvPr id="2" name="Rectangles 1"/>
          <p:cNvSpPr/>
          <p:nvPr/>
        </p:nvSpPr>
        <p:spPr>
          <a:xfrm>
            <a:off x="4236085" y="4343400"/>
            <a:ext cx="260350" cy="181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Rectangles 2"/>
          <p:cNvSpPr/>
          <p:nvPr/>
        </p:nvSpPr>
        <p:spPr>
          <a:xfrm>
            <a:off x="4572000" y="4343400"/>
            <a:ext cx="260350" cy="181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4907915" y="4343400"/>
            <a:ext cx="260350" cy="181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787015" y="2725420"/>
            <a:ext cx="6915785" cy="854075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zh-CN" sz="7200" spc="600" dirty="0">
                <a:latin typeface="Calibri" panose="020F0502020204030204" pitchFamily="34" charset="0"/>
                <a:ea typeface="Calibri" panose="020F0502020204030204" pitchFamily="34" charset="0"/>
                <a:cs typeface="+mj-cs"/>
                <a:sym typeface="Arial" panose="020B0604020202020204" pitchFamily="34" charset="0"/>
              </a:rPr>
              <a:t>THANK YOU</a:t>
            </a:r>
            <a:endParaRPr lang="en-US" altLang="zh-CN" sz="7200" spc="600" dirty="0">
              <a:latin typeface="Calibri" panose="020F0502020204030204" pitchFamily="34" charset="0"/>
              <a:ea typeface="Calibri" panose="020F0502020204030204" pitchFamily="34" charset="0"/>
              <a:cs typeface="+mj-cs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  <p:timing>
    <p:tnLst>
      <p:par>
        <p:cTn id="1" dur="indefinite" restart="never" nodeType="tmRoot"/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主题">
  <a:themeElements>
    <a:clrScheme name="自定义 197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F2F2F2"/>
      </a:accent1>
      <a:accent2>
        <a:srgbClr val="FFFFFF"/>
      </a:accent2>
      <a:accent3>
        <a:srgbClr val="000000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2tmh2sbj">
      <a:majorFont>
        <a:latin typeface="Arial"/>
        <a:ea typeface="SimHei"/>
        <a:cs typeface=""/>
      </a:majorFont>
      <a:minorFont>
        <a:latin typeface="Arial"/>
        <a:ea typeface="Sim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801</Words>
  <Application>WPS Presentation</Application>
  <PresentationFormat>宽屏</PresentationFormat>
  <Paragraphs>51</Paragraphs>
  <Slides>6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6" baseType="lpstr">
      <vt:lpstr>Arial</vt:lpstr>
      <vt:lpstr>SimSun</vt:lpstr>
      <vt:lpstr>Wingdings</vt:lpstr>
      <vt:lpstr>Calibri</vt:lpstr>
      <vt:lpstr>幼圆</vt:lpstr>
      <vt:lpstr>Microsoft YaHei</vt:lpstr>
      <vt:lpstr>Arial Unicode MS</vt:lpstr>
      <vt:lpstr>SimHei</vt:lpstr>
      <vt:lpstr>BAD GRUNGE</vt:lpstr>
      <vt:lpstr>Office 主题</vt:lpstr>
      <vt:lpstr>PowerPoint 演示文稿</vt:lpstr>
      <vt:lpstr>TEXT CONTROL</vt:lpstr>
      <vt:lpstr>Single Line Text Box</vt:lpstr>
      <vt:lpstr>Txt Boxes</vt:lpstr>
      <vt:lpstr>Fields</vt:lpstr>
      <vt:lpstr>PowerPoint 演示文稿</vt:lpstr>
    </vt:vector>
  </TitlesOfParts>
  <Company>稻壳儿</Company>
  <LinksUpToDate>false</LinksUpToDate>
  <SharedDoc>false</SharedDoc>
  <HyperlinksChanged>false</HyperlinksChanged>
  <AppVersion>14.0000</AppVersion>
  <Manager>尘电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</dc:creator>
  <dc:description>尘电</dc:description>
  <cp:lastModifiedBy>Kusugi</cp:lastModifiedBy>
  <cp:revision>200</cp:revision>
  <dcterms:created xsi:type="dcterms:W3CDTF">2017-11-09T01:47:00Z</dcterms:created>
  <dcterms:modified xsi:type="dcterms:W3CDTF">2022-12-12T15:21:39Z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1033-11.2.0.11417</vt:lpwstr>
  </property>
  <property fmtid="{D5CDD505-2E9C-101B-9397-08002B2CF9AE}" pid="3" name="ICV">
    <vt:lpwstr>DEF9336882954DF987BF957AD5307F7E</vt:lpwstr>
  </property>
</Properties>
</file>